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3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ы для тела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ы для тела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ы для тела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ы для тела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ы для тела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ы для тела H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Marianna Fórizs</cp:lastModifiedBy>
  <cp:revision>1</cp:revision>
  <dcterms:created xsi:type="dcterms:W3CDTF">2017-05-16T02:10:31Z</dcterms:created>
  <dcterms:modified xsi:type="dcterms:W3CDTF">2020-05-31T10:18:20Z</dcterms:modified>
</cp:coreProperties>
</file>